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7102475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ECFF"/>
    <a:srgbClr val="66FFFF"/>
    <a:srgbClr val="006600"/>
    <a:srgbClr val="008000"/>
    <a:srgbClr val="A8189E"/>
    <a:srgbClr val="33CC33"/>
    <a:srgbClr val="33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15" autoAdjust="0"/>
  </p:normalViewPr>
  <p:slideViewPr>
    <p:cSldViewPr>
      <p:cViewPr varScale="1">
        <p:scale>
          <a:sx n="98" d="100"/>
          <a:sy n="98" d="100"/>
        </p:scale>
        <p:origin x="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518" cy="511649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302" y="0"/>
            <a:ext cx="3077518" cy="511649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r">
              <a:defRPr sz="1200"/>
            </a:lvl1pPr>
          </a:lstStyle>
          <a:p>
            <a:fld id="{871A477F-B368-434B-AAB7-D30C849932F3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9" tIns="47329" rIns="94659" bIns="4732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580" y="4861482"/>
            <a:ext cx="5681317" cy="4604841"/>
          </a:xfrm>
          <a:prstGeom prst="rect">
            <a:avLst/>
          </a:prstGeom>
        </p:spPr>
        <p:txBody>
          <a:bodyPr vert="horz" lIns="94659" tIns="47329" rIns="94659" bIns="4732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7518" cy="511648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302" y="9721330"/>
            <a:ext cx="3077518" cy="511648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r">
              <a:defRPr sz="1200"/>
            </a:lvl1pPr>
          </a:lstStyle>
          <a:p>
            <a:fld id="{16E7014C-2524-4522-8206-FF3F3B1CDB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50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14C-2524-4522-8206-FF3F3B1CDBE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72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89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23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79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43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77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1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07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81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8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E38A9-7E80-4345-A0DA-C0EBB5BD29E0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30F4E-9E18-4641-B5B3-17C00880DA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85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70482"/>
              </p:ext>
            </p:extLst>
          </p:nvPr>
        </p:nvGraphicFramePr>
        <p:xfrm>
          <a:off x="26360" y="526100"/>
          <a:ext cx="909127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2"/>
                <a:gridCol w="1770260"/>
                <a:gridCol w="1651396"/>
                <a:gridCol w="2010395"/>
                <a:gridCol w="1579596"/>
                <a:gridCol w="1543189"/>
              </a:tblGrid>
              <a:tr h="50419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時段</a:t>
                      </a:r>
                      <a:endParaRPr lang="en-US" altLang="zh-TW" sz="1400" b="1" dirty="0" smtClean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週一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週二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週三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週四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週五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006600"/>
                    </a:solidFill>
                  </a:tcPr>
                </a:tc>
              </a:tr>
              <a:tr h="22503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上午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-12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石碇區光明里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光明路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平溪區平湖里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市民活動中心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大湖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泌尿科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石碇區豐田里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無極真道觀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碇坪路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28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高齡科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婦產專科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針灸專科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石碇區永安里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辦公處護安宮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北宜路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段小金瓜寮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8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石碇區格頭里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北宜路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9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   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急診科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小兒科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   骨科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</a:tr>
              <a:tr h="25654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下午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14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-</a:t>
                      </a:r>
                    </a:p>
                    <a:p>
                      <a:pPr algn="ctr"/>
                      <a:r>
                        <a:rPr lang="en-US" altLang="zh-TW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17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石碇區中民里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靜安路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段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183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  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29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 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生殖醫學中心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麻醉科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小兒科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平溪區東勢里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市民活動中心</a:t>
                      </a:r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竿蓁林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62-1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 </a:t>
                      </a:r>
                      <a:r>
                        <a:rPr kumimoji="0" lang="zh-TW" alt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20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社區照護中心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平溪區新寮里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里辦公處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新寮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腎臟內科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高齡科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婦產專科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針灸專科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婦產科</a:t>
                      </a:r>
                      <a:endParaRPr lang="zh-TW" altLang="en-US" sz="1100" b="1" u="none" dirty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b="1" u="none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zh-TW" altLang="en-US" sz="1400" b="1" u="none" dirty="0" smtClean="0">
                          <a:solidFill>
                            <a:srgbClr val="0033CC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石碇區彭山里</a:t>
                      </a:r>
                      <a:endParaRPr lang="en-US" altLang="zh-TW" sz="14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endParaRPr lang="en-US" altLang="zh-TW" sz="1200" b="1" u="none" dirty="0" smtClean="0">
                        <a:solidFill>
                          <a:srgbClr val="0033CC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彭山天后宮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崩山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33-3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29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家醫科</a:t>
                      </a:r>
                      <a:r>
                        <a:rPr kumimoji="0" lang="en-US" altLang="zh-TW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/</a:t>
                      </a: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職醫科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放射腫瘤科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平溪區望古里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望古車站望古棧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望古坑橋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26-1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號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16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日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消化內科   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   麻醉科</a:t>
                      </a:r>
                      <a:endParaRPr kumimoji="0" lang="en-US" altLang="zh-TW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 耳鼻喉科</a:t>
                      </a:r>
                      <a:endParaRPr kumimoji="0" lang="en-US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6361" y="-29229"/>
            <a:ext cx="92251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en-US" altLang="zh-TW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114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偏</a:t>
            </a:r>
            <a:r>
              <a:rPr lang="zh-TW" altLang="en-US" sz="3200" b="1" dirty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鄉巡迴醫療門診</a:t>
            </a:r>
            <a:r>
              <a:rPr lang="zh-TW" altLang="en-US" sz="32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表</a:t>
            </a:r>
            <a:endParaRPr lang="zh-TW" altLang="en-US" sz="1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26" name="Picture 2" descr="回首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" y="6134418"/>
            <a:ext cx="3962400" cy="72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875874" y="6265376"/>
            <a:ext cx="5292080" cy="461665"/>
          </a:xfrm>
          <a:prstGeom prst="rect">
            <a:avLst/>
          </a:prstGeom>
          <a:gradFill rotWithShape="1">
            <a:gsLst>
              <a:gs pos="0">
                <a:srgbClr val="F0A22E">
                  <a:tint val="75000"/>
                  <a:shade val="85000"/>
                  <a:satMod val="230000"/>
                </a:srgbClr>
              </a:gs>
              <a:gs pos="25000">
                <a:srgbClr val="F0A22E">
                  <a:tint val="90000"/>
                  <a:shade val="70000"/>
                  <a:satMod val="220000"/>
                </a:srgbClr>
              </a:gs>
              <a:gs pos="50000">
                <a:srgbClr val="F0A22E">
                  <a:tint val="90000"/>
                  <a:shade val="58000"/>
                  <a:satMod val="225000"/>
                </a:srgbClr>
              </a:gs>
              <a:gs pos="65000">
                <a:srgbClr val="F0A22E">
                  <a:tint val="90000"/>
                  <a:shade val="58000"/>
                  <a:satMod val="225000"/>
                </a:srgbClr>
              </a:gs>
              <a:gs pos="80000">
                <a:srgbClr val="F0A22E">
                  <a:tint val="90000"/>
                  <a:shade val="69000"/>
                  <a:satMod val="220000"/>
                </a:srgbClr>
              </a:gs>
              <a:gs pos="100000">
                <a:srgbClr val="F0A22E">
                  <a:tint val="77000"/>
                  <a:shade val="80000"/>
                  <a:satMod val="230000"/>
                </a:srgbClr>
              </a:gs>
            </a:gsLst>
            <a:lin ang="5400000" scaled="1"/>
          </a:gradFill>
          <a:ln w="10000" cap="flat" cmpd="sng" algn="ctr">
            <a:solidFill>
              <a:srgbClr val="F0A22E"/>
            </a:solidFill>
            <a:prstDash val="solid"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偏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Franklin Gothic Book"/>
                <a:ea typeface="微軟正黑體" panose="020B0604030504040204" pitchFamily="34" charset="-120"/>
              </a:rPr>
              <a:t>鄉居民醫療</a:t>
            </a: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諮詢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24H  </a:t>
            </a: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  <a:sym typeface="Wingdings 2"/>
              </a:rPr>
              <a:t></a:t>
            </a:r>
            <a:r>
              <a:rPr kumimoji="0" lang="zh-TW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專線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02-21765226</a:t>
            </a:r>
            <a:endParaRPr kumimoji="0" lang="zh-TW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Franklin Gothic Book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4860032" y="5842229"/>
            <a:ext cx="45233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/>
              <a:t>*</a:t>
            </a:r>
            <a:r>
              <a:rPr lang="zh-TW" altLang="en-US" sz="1100" b="1" dirty="0" smtClean="0"/>
              <a:t>依健保</a:t>
            </a:r>
            <a:r>
              <a:rPr lang="zh-TW" altLang="en-US" sz="1100" b="1" dirty="0"/>
              <a:t>署</a:t>
            </a:r>
            <a:r>
              <a:rPr lang="zh-TW" altLang="en-US" sz="1100" b="1" dirty="0" smtClean="0"/>
              <a:t>規範</a:t>
            </a:r>
            <a:r>
              <a:rPr lang="en-US" altLang="zh-TW" sz="1100" b="1" dirty="0" smtClean="0"/>
              <a:t>:</a:t>
            </a:r>
            <a:r>
              <a:rPr lang="zh-TW" altLang="en-US" sz="1100" b="1" dirty="0" smtClean="0"/>
              <a:t>全民</a:t>
            </a:r>
            <a:r>
              <a:rPr lang="zh-TW" altLang="en-US" sz="1100" b="1" dirty="0"/>
              <a:t>健康保險西醫醫療資源不足地區改善</a:t>
            </a:r>
            <a:r>
              <a:rPr lang="zh-TW" altLang="en-US" sz="1100" b="1" dirty="0" smtClean="0"/>
              <a:t>方案辦理   </a:t>
            </a:r>
            <a:endParaRPr lang="zh-TW" altLang="en-US" sz="1100" b="1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084168" y="-13842"/>
            <a:ext cx="3083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依國</a:t>
            </a:r>
            <a:r>
              <a:rPr lang="zh-TW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定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假日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端</a:t>
            </a:r>
            <a:r>
              <a:rPr lang="zh-TW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午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偏鄉休診  </a:t>
            </a:r>
            <a:r>
              <a:rPr lang="en-US" altLang="zh-TW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5/30</a:t>
            </a:r>
            <a:endParaRPr lang="zh-TW" alt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588224" y="6043420"/>
            <a:ext cx="2319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預防醫學暨社區醫學部</a:t>
            </a:r>
            <a:r>
              <a:rPr lang="zh-TW" altLang="en-US" sz="1400" b="1" dirty="0" smtClean="0">
                <a:solidFill>
                  <a:srgbClr val="0066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承辦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032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3478</TotalTime>
  <Words>432</Words>
  <Application>Microsoft Office PowerPoint</Application>
  <PresentationFormat>如螢幕大小 (4:3)</PresentationFormat>
  <Paragraphs>136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Microsoft YaHei</vt:lpstr>
      <vt:lpstr>微軟正黑體</vt:lpstr>
      <vt:lpstr>新細明體</vt:lpstr>
      <vt:lpstr>Arial</vt:lpstr>
      <vt:lpstr>Calibri</vt:lpstr>
      <vt:lpstr>Franklin Gothic Book</vt:lpstr>
      <vt:lpstr>Wingdings 2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operator</dc:creator>
  <cp:lastModifiedBy>operator</cp:lastModifiedBy>
  <cp:revision>235</cp:revision>
  <cp:lastPrinted>2025-03-25T03:35:01Z</cp:lastPrinted>
  <dcterms:created xsi:type="dcterms:W3CDTF">2022-02-18T10:06:39Z</dcterms:created>
  <dcterms:modified xsi:type="dcterms:W3CDTF">2025-05-12T06:43:46Z</dcterms:modified>
</cp:coreProperties>
</file>